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179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447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092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170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680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4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728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913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044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243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516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21CB-F3D5-4BCE-96FF-FA77DD26F3D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721E4-4C92-4A6C-8A58-B971F3983E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279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Key Terms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992888" cy="52565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Trade Unions – terms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Arbitration – settlement of a dispute by intervention of a neutral third party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Closed shop – an arrangement whereby all employees in an organisation have to belong to a specified union (now outlawed)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Collective bargaining – Bargaining between employers and trade unions acting collectively on behalf of members.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Employee relations – Various aspects of the relationship between employers and employees.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4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Trade Union terms (</a:t>
            </a:r>
            <a:r>
              <a:rPr lang="en-NZ" dirty="0" err="1" smtClean="0"/>
              <a:t>cont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Employers’ federation – an association of employers within a sector of the economy of country</a:t>
            </a:r>
          </a:p>
          <a:p>
            <a:r>
              <a:rPr lang="en-NZ" dirty="0" smtClean="0"/>
              <a:t>Incomes policy – Government intervention I the pay negotiation process used to keep pay increases under control</a:t>
            </a:r>
          </a:p>
          <a:p>
            <a:r>
              <a:rPr lang="en-NZ" dirty="0" smtClean="0"/>
              <a:t>Industrial action – Generic name for sanctions imposed by unions in support of a pay claim or some other dispute</a:t>
            </a:r>
          </a:p>
          <a:p>
            <a:r>
              <a:rPr lang="en-NZ" dirty="0" smtClean="0"/>
              <a:t>Industrial democracy – attempts to increase employee participation in decision making</a:t>
            </a:r>
          </a:p>
          <a:p>
            <a:r>
              <a:rPr lang="en-NZ" dirty="0" smtClean="0"/>
              <a:t>Industrial dispute – dispute between employees and employers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662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Trade Union terms (</a:t>
            </a:r>
            <a:r>
              <a:rPr lang="en-NZ" dirty="0" err="1" smtClean="0"/>
              <a:t>cont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Negotiation – the process of reaching an agreement by discussion</a:t>
            </a:r>
          </a:p>
          <a:p>
            <a:r>
              <a:rPr lang="en-NZ" dirty="0" smtClean="0"/>
              <a:t>Participation – involvement of employees in decision making</a:t>
            </a:r>
          </a:p>
          <a:p>
            <a:r>
              <a:rPr lang="en-NZ" dirty="0" smtClean="0"/>
              <a:t>Restrictive labour practice – a policy of organised labour to control the way work is organised to preserve the interests of the workers</a:t>
            </a:r>
          </a:p>
          <a:p>
            <a:r>
              <a:rPr lang="en-NZ" dirty="0" smtClean="0"/>
              <a:t>Staff associations – a recognised association of employees that fulfils some, but not all, trade union </a:t>
            </a:r>
            <a:r>
              <a:rPr lang="en-NZ" dirty="0" err="1" smtClean="0"/>
              <a:t>fuctions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717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Trade Union terms (</a:t>
            </a:r>
            <a:r>
              <a:rPr lang="en-NZ" dirty="0" err="1" smtClean="0"/>
              <a:t>cont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Trade dispute – a dispute between an employers and employee</a:t>
            </a:r>
          </a:p>
          <a:p>
            <a:r>
              <a:rPr lang="en-NZ" dirty="0" smtClean="0"/>
              <a:t>Trade union – an organisation of employees established to further their interests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527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Rewards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Bonus scheme – employee </a:t>
            </a:r>
            <a:r>
              <a:rPr lang="en-NZ" dirty="0"/>
              <a:t>i</a:t>
            </a:r>
            <a:r>
              <a:rPr lang="en-NZ" dirty="0" smtClean="0"/>
              <a:t>ncentive applied either individually or to a group</a:t>
            </a:r>
          </a:p>
          <a:p>
            <a:r>
              <a:rPr lang="en-NZ" dirty="0" err="1" smtClean="0"/>
              <a:t>Broadbanding</a:t>
            </a:r>
            <a:r>
              <a:rPr lang="en-NZ" dirty="0" smtClean="0"/>
              <a:t> – the compression of a hierarchy of pay grades into a small number of wide bands</a:t>
            </a:r>
          </a:p>
          <a:p>
            <a:r>
              <a:rPr lang="en-NZ" dirty="0" smtClean="0"/>
              <a:t>Job evaluation – the placing of jobs in order of rank so that employees can be rated fairly</a:t>
            </a:r>
          </a:p>
          <a:p>
            <a:r>
              <a:rPr lang="en-NZ" dirty="0" smtClean="0"/>
              <a:t>Measure day work – pre-specified daily output in return for a fixed daily rate of pay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1711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Rewards (</a:t>
            </a:r>
            <a:r>
              <a:rPr lang="en-NZ" dirty="0" err="1" smtClean="0"/>
              <a:t>cont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/>
              <a:t>Performance related pay – payment of a bonus linked to subjective measure of individual performance</a:t>
            </a:r>
          </a:p>
          <a:p>
            <a:r>
              <a:rPr lang="en-NZ" dirty="0" smtClean="0"/>
              <a:t>Piece rate – pay related to the number of units of output</a:t>
            </a:r>
          </a:p>
          <a:p>
            <a:r>
              <a:rPr lang="en-NZ" dirty="0" smtClean="0"/>
              <a:t>Profit-related pay – an element of pay is linked to company profits</a:t>
            </a:r>
          </a:p>
          <a:p>
            <a:r>
              <a:rPr lang="en-NZ" dirty="0" smtClean="0"/>
              <a:t>Salary – A fixed annual amount, payable I 12 or 13 equal instalments</a:t>
            </a:r>
          </a:p>
          <a:p>
            <a:r>
              <a:rPr lang="en-NZ" dirty="0" smtClean="0"/>
              <a:t>Wage – weekly cash payments that are subject to fluctuation depending on overtime, piece rate, bonuses and so 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515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HR Planning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Core worker – employees regarded as being central importance</a:t>
            </a:r>
          </a:p>
          <a:p>
            <a:r>
              <a:rPr lang="en-NZ" dirty="0" smtClean="0"/>
              <a:t>Human resource management – those aspects of management which deal with the human side of the business</a:t>
            </a:r>
          </a:p>
          <a:p>
            <a:r>
              <a:rPr lang="en-NZ" dirty="0" smtClean="0"/>
              <a:t>Labour turnover – a measure of the extent to which employees enter and leave an organisation</a:t>
            </a:r>
          </a:p>
          <a:p>
            <a:r>
              <a:rPr lang="en-NZ" dirty="0" smtClean="0"/>
              <a:t>Human resource planning – a comparison of the organisations existing human resources against its forecast needs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0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HR Planning (</a:t>
            </a:r>
            <a:r>
              <a:rPr lang="en-NZ" dirty="0" err="1" smtClean="0"/>
              <a:t>cont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Peripheral workers – part-time, temporary and subcontracted workers who are not part of the core</a:t>
            </a:r>
          </a:p>
          <a:p>
            <a:r>
              <a:rPr lang="en-NZ" dirty="0" smtClean="0"/>
              <a:t>Recruitment and selection – attracting a field of applicants to fill a vacancy and selecting the right person</a:t>
            </a:r>
          </a:p>
          <a:p>
            <a:r>
              <a:rPr lang="en-NZ" dirty="0" smtClean="0"/>
              <a:t>Redundancy – termination of employment caused by an inadequate level of work</a:t>
            </a:r>
          </a:p>
          <a:p>
            <a:r>
              <a:rPr lang="en-NZ" dirty="0" smtClean="0"/>
              <a:t>Training – investment in human resources to improve effectiveness/efficiency</a:t>
            </a:r>
          </a:p>
          <a:p>
            <a:r>
              <a:rPr lang="en-NZ" dirty="0" smtClean="0"/>
              <a:t>Unfair dismissal – the sacking of a protected employee for any reason other than, incapacity, misconduct, redundancy or some other substantial reason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795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Teams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Empowerment – the practice of giving employees the right to control their activities</a:t>
            </a:r>
          </a:p>
          <a:p>
            <a:r>
              <a:rPr lang="en-NZ" dirty="0" smtClean="0"/>
              <a:t>Group – a number of people who interact with one another</a:t>
            </a:r>
          </a:p>
          <a:p>
            <a:r>
              <a:rPr lang="en-NZ" dirty="0" smtClean="0"/>
              <a:t>Team – a working group, the members of which cooperate and coordinate their activities and enthusiastically work </a:t>
            </a:r>
            <a:r>
              <a:rPr lang="en-NZ" smtClean="0"/>
              <a:t>to achieve </a:t>
            </a:r>
            <a:r>
              <a:rPr lang="en-NZ" dirty="0" smtClean="0"/>
              <a:t>the group’s aims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169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577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Key Terms </vt:lpstr>
      <vt:lpstr>Trade Union terms (cont)</vt:lpstr>
      <vt:lpstr>Trade Union terms (cont)</vt:lpstr>
      <vt:lpstr>Trade Union terms (cont)</vt:lpstr>
      <vt:lpstr>Rewards</vt:lpstr>
      <vt:lpstr>Rewards (cont)</vt:lpstr>
      <vt:lpstr>HR Planning</vt:lpstr>
      <vt:lpstr>HR Planning (cont)</vt:lpstr>
      <vt:lpstr>Teams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Fisher</dc:creator>
  <cp:lastModifiedBy>Tim Fisher</cp:lastModifiedBy>
  <cp:revision>4</cp:revision>
  <dcterms:created xsi:type="dcterms:W3CDTF">2013-11-18T20:48:31Z</dcterms:created>
  <dcterms:modified xsi:type="dcterms:W3CDTF">2013-11-18T21:19:03Z</dcterms:modified>
</cp:coreProperties>
</file>